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20"/>
  </p:notesMasterIdLst>
  <p:sldIdLst>
    <p:sldId id="256" r:id="rId3"/>
    <p:sldId id="369" r:id="rId4"/>
    <p:sldId id="37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5" r:id="rId19"/>
  </p:sldIdLst>
  <p:sldSz cx="12192000" cy="6858000"/>
  <p:notesSz cx="6858000" cy="9144000"/>
  <p:embeddedFontLst>
    <p:embeddedFont>
      <p:font typeface="Playfair Display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D55F22-8814-409D-810C-5E976DCE38B6}">
  <a:tblStyle styleId="{F8D55F22-8814-409D-810C-5E976DCE38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302BAA4-B712-43A4-951A-BD4E2BFC68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a68abb8b4b_8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g2a68abb8b4b_8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a68abb8b4b_8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g2a68abb8b4b_8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a68abb8b4b_8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g2a68abb8b4b_8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a68abb8b4b_8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g2a68abb8b4b_8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a68abb8b4b_8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g2a68abb8b4b_8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a68abb8b4b_8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g2a68abb8b4b_8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a6afaa6c18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a6afaa6c18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a68abb8b4b_8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g2a68abb8b4b_8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a68abb8b4b_8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2a68abb8b4b_8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a68abb8b4b_8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g2a68abb8b4b_8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a68abb8b4b_8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a68abb8b4b_8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a68abb8b4b_8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g2a68abb8b4b_8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a68abb8b4b_8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g2a68abb8b4b_8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a68abb8b4b_8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g2a68abb8b4b_8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a68abb8b4b_8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g2a68abb8b4b_8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 descr="Celestia-R1---OverlayTitle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dt" idx="10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ftr" idx="11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2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3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4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2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>
            <a:spLocks noGrp="1"/>
          </p:cNvSpPr>
          <p:nvPr>
            <p:ph type="pic" idx="2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>
            <a:spLocks noGrp="1"/>
          </p:cNvSpPr>
          <p:nvPr>
            <p:ph type="pic" idx="2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IN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IN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2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IN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IN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2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2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/>
        </p:nvSpPr>
        <p:spPr>
          <a:xfrm>
            <a:off x="898200" y="672653"/>
            <a:ext cx="609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Big Data &amp; Information System</a:t>
            </a:r>
            <a:endParaRPr sz="2800" b="1">
              <a:solidFill>
                <a:srgbClr val="FF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IS669 – Group Project</a:t>
            </a:r>
            <a:endParaRPr sz="2800" b="1">
              <a:solidFill>
                <a:srgbClr val="FF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775" y="1222113"/>
            <a:ext cx="2190875" cy="15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/>
        </p:nvSpPr>
        <p:spPr>
          <a:xfrm>
            <a:off x="1948350" y="2095300"/>
            <a:ext cx="829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Flight Delay Prediction </a:t>
            </a:r>
            <a:endParaRPr sz="32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52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IN"/>
              <a:t>DATA CLEANING</a:t>
            </a:r>
            <a:endParaRPr/>
          </a:p>
        </p:txBody>
      </p:sp>
      <p:pic>
        <p:nvPicPr>
          <p:cNvPr id="1015" name="Google Shape;1015;p152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749" y="1513698"/>
            <a:ext cx="7772400" cy="2916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52"/>
          <p:cNvSpPr txBox="1"/>
          <p:nvPr/>
        </p:nvSpPr>
        <p:spPr>
          <a:xfrm>
            <a:off x="481149" y="46815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I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Filled all null numerical column with mean and changed categorical columns to numerical.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5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IN"/>
              <a:t>APPLYING DECISION TREE CLASSIFIER ML MODEL</a:t>
            </a:r>
            <a:endParaRPr/>
          </a:p>
        </p:txBody>
      </p:sp>
      <p:sp>
        <p:nvSpPr>
          <p:cNvPr id="1022" name="Google Shape;1022;p153"/>
          <p:cNvSpPr txBox="1"/>
          <p:nvPr/>
        </p:nvSpPr>
        <p:spPr>
          <a:xfrm>
            <a:off x="1482634" y="5896094"/>
            <a:ext cx="61003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Achieved 90% Accuracy and Precision</a:t>
            </a:r>
            <a:endParaRPr/>
          </a:p>
        </p:txBody>
      </p:sp>
      <p:pic>
        <p:nvPicPr>
          <p:cNvPr id="1023" name="Google Shape;1023;p153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435" y="1705907"/>
            <a:ext cx="7772400" cy="392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54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373" y="1414417"/>
            <a:ext cx="7772400" cy="421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54"/>
          <p:cNvSpPr txBox="1"/>
          <p:nvPr/>
        </p:nvSpPr>
        <p:spPr>
          <a:xfrm>
            <a:off x="1521823" y="762863"/>
            <a:ext cx="61003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Similar Accuracy </a:t>
            </a: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achieved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Rapid Miner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5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IN" sz="2800"/>
              <a:t>PREDICTION OF DELAYED COLUMN FOR THE DATASET PROVIDED BY PROFESSOR</a:t>
            </a:r>
            <a:endParaRPr/>
          </a:p>
        </p:txBody>
      </p:sp>
      <p:pic>
        <p:nvPicPr>
          <p:cNvPr id="1035" name="Google Shape;1035;p155" descr="A screenshot of a computer co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89550"/>
            <a:ext cx="7772400" cy="157876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55"/>
          <p:cNvSpPr txBox="1"/>
          <p:nvPr/>
        </p:nvSpPr>
        <p:spPr>
          <a:xfrm>
            <a:off x="838200" y="3608203"/>
            <a:ext cx="61003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Importing the data, cleaning the null values and calculating DepDelay</a:t>
            </a:r>
            <a:endParaRPr/>
          </a:p>
        </p:txBody>
      </p:sp>
      <p:sp>
        <p:nvSpPr>
          <p:cNvPr id="1037" name="Google Shape;1037;p155"/>
          <p:cNvSpPr txBox="1"/>
          <p:nvPr/>
        </p:nvSpPr>
        <p:spPr>
          <a:xfrm>
            <a:off x="838200" y="5842681"/>
            <a:ext cx="61003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 Of delayed Column</a:t>
            </a:r>
            <a:endParaRPr/>
          </a:p>
        </p:txBody>
      </p:sp>
      <p:pic>
        <p:nvPicPr>
          <p:cNvPr id="1038" name="Google Shape;1038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398" y="4415788"/>
            <a:ext cx="7878298" cy="12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56"/>
          <p:cNvSpPr txBox="1"/>
          <p:nvPr/>
        </p:nvSpPr>
        <p:spPr>
          <a:xfrm>
            <a:off x="3045823" y="554854"/>
            <a:ext cx="610035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Predicted Delayed Column Using Decision Tree Classifier</a:t>
            </a:r>
            <a:endParaRPr/>
          </a:p>
        </p:txBody>
      </p:sp>
      <p:pic>
        <p:nvPicPr>
          <p:cNvPr id="1044" name="Google Shape;1044;p156"/>
          <p:cNvPicPr preferRelativeResize="0"/>
          <p:nvPr/>
        </p:nvPicPr>
        <p:blipFill rotWithShape="1">
          <a:blip r:embed="rId3">
            <a:alphaModFix/>
          </a:blip>
          <a:srcRect l="4060" r="-4060"/>
          <a:stretch/>
        </p:blipFill>
        <p:spPr>
          <a:xfrm>
            <a:off x="3998375" y="1625436"/>
            <a:ext cx="4865365" cy="5044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57"/>
          <p:cNvSpPr txBox="1">
            <a:spLocks noGrp="1"/>
          </p:cNvSpPr>
          <p:nvPr>
            <p:ph type="body" idx="1"/>
          </p:nvPr>
        </p:nvSpPr>
        <p:spPr>
          <a:xfrm>
            <a:off x="486105" y="512963"/>
            <a:ext cx="10131425" cy="6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Random forest Model was chosen by the team as it had the highest accuracy, I used that model and achieved accuracy of 91%.</a:t>
            </a:r>
            <a:endParaRPr/>
          </a:p>
        </p:txBody>
      </p:sp>
      <p:pic>
        <p:nvPicPr>
          <p:cNvPr id="1050" name="Google Shape;1050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01" y="1254650"/>
            <a:ext cx="9804626" cy="501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58"/>
          <p:cNvSpPr txBox="1">
            <a:spLocks noGrp="1"/>
          </p:cNvSpPr>
          <p:nvPr>
            <p:ph type="title"/>
          </p:nvPr>
        </p:nvSpPr>
        <p:spPr>
          <a:xfrm>
            <a:off x="551826" y="-230925"/>
            <a:ext cx="10131300" cy="145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sz="2440"/>
              <a:t>Using Random forest, I predicted the delayed column which was the same output as Decision Tree Classifier.</a:t>
            </a:r>
            <a:endParaRPr sz="2440"/>
          </a:p>
        </p:txBody>
      </p:sp>
      <p:pic>
        <p:nvPicPr>
          <p:cNvPr id="1056" name="Google Shape;105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0400"/>
            <a:ext cx="11887201" cy="288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47536"/>
            <a:ext cx="11887201" cy="117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60"/>
          <p:cNvSpPr txBox="1"/>
          <p:nvPr/>
        </p:nvSpPr>
        <p:spPr>
          <a:xfrm>
            <a:off x="4805081" y="3075057"/>
            <a:ext cx="25818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  <p:pic>
        <p:nvPicPr>
          <p:cNvPr id="1070" name="Google Shape;1070;p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088" y="0"/>
            <a:ext cx="1581912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44"/>
          <p:cNvSpPr txBox="1">
            <a:spLocks noGrp="1"/>
          </p:cNvSpPr>
          <p:nvPr>
            <p:ph type="ctrTitle"/>
          </p:nvPr>
        </p:nvSpPr>
        <p:spPr>
          <a:xfrm>
            <a:off x="5972823" y="3237642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libri"/>
              <a:buNone/>
            </a:pPr>
            <a:r>
              <a:rPr lang="en-IN" sz="3400" dirty="0">
                <a:solidFill>
                  <a:schemeClr val="lt2"/>
                </a:solidFill>
              </a:rPr>
              <a:t>YOGESH VARADHARAJ</a:t>
            </a:r>
            <a:br>
              <a:rPr lang="en-IN" sz="3400" dirty="0">
                <a:solidFill>
                  <a:schemeClr val="lt2"/>
                </a:solidFill>
              </a:rPr>
            </a:br>
            <a:r>
              <a:rPr lang="en-IN" sz="3400" dirty="0">
                <a:solidFill>
                  <a:schemeClr val="lt2"/>
                </a:solidFill>
              </a:rPr>
              <a:t>BIG </a:t>
            </a:r>
            <a:r>
              <a:rPr lang="en-IN" sz="3400">
                <a:solidFill>
                  <a:schemeClr val="lt2"/>
                </a:solidFill>
              </a:rPr>
              <a:t>DATA PROJECT</a:t>
            </a:r>
            <a:endParaRPr dirty="0"/>
          </a:p>
        </p:txBody>
      </p:sp>
      <p:sp>
        <p:nvSpPr>
          <p:cNvPr id="960" name="Google Shape;960;p144"/>
          <p:cNvSpPr txBox="1">
            <a:spLocks noGrp="1"/>
          </p:cNvSpPr>
          <p:nvPr>
            <p:ph type="subTitle" idx="1"/>
          </p:nvPr>
        </p:nvSpPr>
        <p:spPr>
          <a:xfrm>
            <a:off x="5973128" y="1870925"/>
            <a:ext cx="4805691" cy="83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800">
                <a:solidFill>
                  <a:schemeClr val="lt2"/>
                </a:solidFill>
              </a:rPr>
              <a:t>YEAR-2006</a:t>
            </a:r>
            <a:endParaRPr/>
          </a:p>
        </p:txBody>
      </p:sp>
      <p:pic>
        <p:nvPicPr>
          <p:cNvPr id="961" name="Google Shape;961;p144" descr="Bar ch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45"/>
          <p:cNvSpPr txBox="1">
            <a:spLocks noGrp="1"/>
          </p:cNvSpPr>
          <p:nvPr>
            <p:ph type="title"/>
          </p:nvPr>
        </p:nvSpPr>
        <p:spPr>
          <a:xfrm>
            <a:off x="698158" y="560173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IN" b="1"/>
              <a:t>CLUSTER</a:t>
            </a:r>
            <a:r>
              <a:rPr lang="en-IN"/>
              <a:t> CREATION</a:t>
            </a:r>
            <a:endParaRPr/>
          </a:p>
        </p:txBody>
      </p:sp>
      <p:pic>
        <p:nvPicPr>
          <p:cNvPr id="967" name="Google Shape;967;p145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1725" y="1690688"/>
            <a:ext cx="7772400" cy="424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46"/>
          <p:cNvSpPr txBox="1">
            <a:spLocks noGrp="1"/>
          </p:cNvSpPr>
          <p:nvPr>
            <p:ph type="title"/>
          </p:nvPr>
        </p:nvSpPr>
        <p:spPr>
          <a:xfrm>
            <a:off x="47148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IN"/>
              <a:t>UPLOADING THE FILE</a:t>
            </a:r>
            <a:endParaRPr/>
          </a:p>
        </p:txBody>
      </p:sp>
      <p:pic>
        <p:nvPicPr>
          <p:cNvPr id="973" name="Google Shape;973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736" y="1027907"/>
            <a:ext cx="11576421" cy="595312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46"/>
          <p:cNvSpPr txBox="1"/>
          <p:nvPr/>
        </p:nvSpPr>
        <p:spPr>
          <a:xfrm>
            <a:off x="429843" y="1584029"/>
            <a:ext cx="610076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Hive table</a:t>
            </a:r>
            <a:endParaRPr/>
          </a:p>
        </p:txBody>
      </p:sp>
      <p:pic>
        <p:nvPicPr>
          <p:cNvPr id="975" name="Google Shape;975;p146" descr="A white screen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43" y="2353470"/>
            <a:ext cx="7772400" cy="304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47"/>
          <p:cNvSpPr txBox="1">
            <a:spLocks noGrp="1"/>
          </p:cNvSpPr>
          <p:nvPr>
            <p:ph type="title"/>
          </p:nvPr>
        </p:nvSpPr>
        <p:spPr>
          <a:xfrm>
            <a:off x="704849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IN"/>
              <a:t>ADDING DELAYED COLUMN</a:t>
            </a:r>
            <a:endParaRPr/>
          </a:p>
        </p:txBody>
      </p:sp>
      <p:pic>
        <p:nvPicPr>
          <p:cNvPr id="981" name="Google Shape;981;p147" descr="A close up of a docum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49" y="1119188"/>
            <a:ext cx="9305925" cy="195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7" descr="A screenshot of a computer cod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726" y="3200400"/>
            <a:ext cx="3919906" cy="335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4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IN"/>
              <a:t>RANDOM SAMPLING CREATED A TABLE WHICH CONTAINS 30K ROWS.</a:t>
            </a:r>
            <a:endParaRPr/>
          </a:p>
        </p:txBody>
      </p:sp>
      <p:pic>
        <p:nvPicPr>
          <p:cNvPr id="988" name="Google Shape;988;p148" descr="A screenshot of a computer err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927" y="2093843"/>
            <a:ext cx="9316180" cy="311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4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909313" cy="107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IN"/>
              <a:t>SAVED THE FILE IN HADOOP DIRECTORY</a:t>
            </a:r>
            <a:endParaRPr/>
          </a:p>
        </p:txBody>
      </p:sp>
      <p:pic>
        <p:nvPicPr>
          <p:cNvPr id="994" name="Google Shape;994;p149" descr="A close-up of a computer co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365" y="1444488"/>
            <a:ext cx="7772400" cy="137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49"/>
          <p:cNvSpPr txBox="1"/>
          <p:nvPr/>
        </p:nvSpPr>
        <p:spPr>
          <a:xfrm>
            <a:off x="838199" y="3059668"/>
            <a:ext cx="9485243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SCP to Download the file to my local machine</a:t>
            </a:r>
            <a:endParaRPr/>
          </a:p>
        </p:txBody>
      </p:sp>
      <p:pic>
        <p:nvPicPr>
          <p:cNvPr id="996" name="Google Shape;996;p149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374" y="3931403"/>
            <a:ext cx="9303736" cy="256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5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IN"/>
              <a:t>CSV FILES OF ALL GROUPMATES</a:t>
            </a:r>
            <a:endParaRPr/>
          </a:p>
        </p:txBody>
      </p:sp>
      <p:pic>
        <p:nvPicPr>
          <p:cNvPr id="1002" name="Google Shape;1002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5313" y="2065875"/>
            <a:ext cx="7772402" cy="202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5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IN"/>
              <a:t>MACHINE LEARNING USING DECISION TREE USING PYTHON</a:t>
            </a:r>
            <a:endParaRPr/>
          </a:p>
        </p:txBody>
      </p:sp>
      <p:pic>
        <p:nvPicPr>
          <p:cNvPr id="1008" name="Google Shape;1008;p151" descr="A screenshot of a computer pr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017259"/>
            <a:ext cx="7772400" cy="229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51"/>
          <p:cNvSpPr txBox="1"/>
          <p:nvPr/>
        </p:nvSpPr>
        <p:spPr>
          <a:xfrm>
            <a:off x="838200" y="4470239"/>
            <a:ext cx="61003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Imported all the required Libraries and reading the file using Pandas. And verifying the Data size with Data.shape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Macintosh PowerPoint</Application>
  <PresentationFormat>Widescreen</PresentationFormat>
  <Paragraphs>27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Playfair Display</vt:lpstr>
      <vt:lpstr>Calibri</vt:lpstr>
      <vt:lpstr>Office Theme</vt:lpstr>
      <vt:lpstr>Celestial</vt:lpstr>
      <vt:lpstr>PowerPoint Presentation</vt:lpstr>
      <vt:lpstr>YOGESH VARADHARAJ BIG DATA PROJECT</vt:lpstr>
      <vt:lpstr>CLUSTER CREATION</vt:lpstr>
      <vt:lpstr>UPLOADING THE FILE</vt:lpstr>
      <vt:lpstr>ADDING DELAYED COLUMN</vt:lpstr>
      <vt:lpstr>RANDOM SAMPLING CREATED A TABLE WHICH CONTAINS 30K ROWS.</vt:lpstr>
      <vt:lpstr>SAVED THE FILE IN HADOOP DIRECTORY</vt:lpstr>
      <vt:lpstr>CSV FILES OF ALL GROUPMATES</vt:lpstr>
      <vt:lpstr>MACHINE LEARNING USING DECISION TREE USING PYTHON</vt:lpstr>
      <vt:lpstr>DATA CLEANING</vt:lpstr>
      <vt:lpstr>APPLYING DECISION TREE CLASSIFIER ML MODEL</vt:lpstr>
      <vt:lpstr>PowerPoint Presentation</vt:lpstr>
      <vt:lpstr>PREDICTION OF DELAYED COLUMN FOR THE DATASET PROVIDED BY PROFESSOR</vt:lpstr>
      <vt:lpstr>PowerPoint Presentation</vt:lpstr>
      <vt:lpstr>PowerPoint Presentation</vt:lpstr>
      <vt:lpstr>Using Random forest, I predicted the delayed column which was the same output as Decision Tree Classifier.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Varadharaj, Mr. Yogesh</cp:lastModifiedBy>
  <cp:revision>1</cp:revision>
  <dcterms:modified xsi:type="dcterms:W3CDTF">2024-02-22T01:25:45Z</dcterms:modified>
</cp:coreProperties>
</file>